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 Condensed" panose="020F0502020204030204" pitchFamily="34" charset="0"/>
      <p:regular r:id="rId16"/>
      <p:bold r:id="rId17"/>
    </p:embeddedFont>
  </p:embeddedFontLst>
  <p:defaultTextStyle>
    <a:defPPr>
      <a:defRPr lang="en-L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653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Cyber Hygiene: Stay Safe Online Every Day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61818"/>
            <a:ext cx="95954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Why Cyber Hygiene Matters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64387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8E8E3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63390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32422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34943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4231362"/>
            <a:ext cx="3095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Universal Threat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72178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Cyber threats target everyone, not just tech experts. No one is immune to online risks.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664387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8E8E3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63390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32422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34943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4231362"/>
            <a:ext cx="28844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Protection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472178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Simple habits protect your personal information and sensitive company data from unauthorized access.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664387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E8E8E3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63390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332422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349436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42313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Risk Reduction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472178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Good cyber hygiene significantly reduces your risk of falling victim to scams, hacks, and devastating data loss.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0447258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Use Strong, Unique Passwords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44278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Your password is your first line of defense. Don't make it easy for hackers!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0098" y="2401372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Avoid common or reused passwords across different accounts. Each account needs its own unique key.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192542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 a reliable password manager to create, store, and manage complex passwords securely. It's like a vault for your digital keys.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3983712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Consider a memorable passphrase: Combine 3 random, unrelated words (e.g., "blue-elephant-cloud") or a phrase only you understand.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Enable Two-Factor Authentication (2FA)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21712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D8D9D2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34485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3597354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435578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Extra Layer of Security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520053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2FA adds a critical second verification step beyond just your password, usually a code sent to your phone or generated by an app.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221712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D8D9D2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34485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942" y="3597354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4355783"/>
            <a:ext cx="37427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Blocks Unauthorized Access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555486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Even if a hacker manages to steal your password, they can't access your account without that second factor.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221712"/>
            <a:ext cx="4196358" cy="3657243"/>
          </a:xfrm>
          <a:prstGeom prst="roundRect">
            <a:avLst>
              <a:gd name="adj" fmla="val 930"/>
            </a:avLst>
          </a:prstGeom>
          <a:solidFill>
            <a:srgbClr val="D8D9D2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344852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114" y="3597354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4355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Easy to Use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84620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Utilize authentication apps like Google Authenticator or Microsoft Authenticator, or rely on SMS codes for convenient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2263199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Keep Software and Devices Updated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98" y="1894523"/>
            <a:ext cx="5582364" cy="55823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13959" y="1844278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Outdated software is an open door for cybercriminals. Keep everything fresh and patched.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913959" y="275796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Updates aren't just for new features; they patch security vulnerabilities that hackers actively seek to exploit.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913959" y="354913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Enable automatic updates for your operating systems (Windows, macOS, iOS, Android), web browsers, and all your applications.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913959" y="4340304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Never delay installing important security patches. They often contain critical fixes for newly discovered threats.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2005"/>
            <a:ext cx="81645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Think Before You Click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64412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278" y="2586633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27860" y="2191226"/>
            <a:ext cx="50723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Suspicious Communications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927860" y="2681645"/>
            <a:ext cx="119087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Beware of unexpected emails, links, and attachments, especially if they create a sense of urgency or offer something too good to be true.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61078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78" y="4483298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927860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Phishing Scams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927860" y="4578310"/>
            <a:ext cx="119087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Phishing attempts are designed to trick you into revealing personal information like passwords or to install malicious software (malware).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5757743"/>
            <a:ext cx="907256" cy="1669852"/>
          </a:xfrm>
          <a:prstGeom prst="roundRect">
            <a:avLst>
              <a:gd name="adj" fmla="val 360022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278" y="6379964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927860" y="5984558"/>
            <a:ext cx="40644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Verify and Be Cautious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927860" y="6474976"/>
            <a:ext cx="119087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Always verify the sender's identity and the legitimacy of links before clicking. Never share sensitive information via email or unsecured messages.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030021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 Secure Your Wi-Fi and Networks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Strong Wi-Fi Passwords: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Ensure your home and work Wi-Fi networks are protected with strong, unique passwords. Change default router credentials immediately.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767965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Public Wi-Fi Caution: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Avoid conducting sensitive tasks (like banking or online shopping) on public Wi-Fi. If you must use it, use a trusted Virtual Private Network (VPN) for encryption.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82988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Hide Your Network: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For added security, consider hiding your Wi-Fi network's name (SSID). This makes it less visible to casual scanners.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617" y="1211342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367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Bonus: Back Up Your Important Data Regularly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486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64486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90215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Safeguard Your Files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74690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Regular backups are essential to protect your valuable files from accidental deletion, hardware failure, or destructive ransomware attacks.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4486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64486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90215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Multiple Backup Options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746903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Utilize reliable cloud storage services (e.g., Google Drive, Dropbox) or external hard drives for secure, off-site storage.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644860"/>
            <a:ext cx="4196358" cy="2810947"/>
          </a:xfrm>
          <a:prstGeom prst="roundRect">
            <a:avLst>
              <a:gd name="adj" fmla="val 5205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644860"/>
            <a:ext cx="121920" cy="2810947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90215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Automate for Peace of Mind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746903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Set up automatic backups for your critical data. This ensures your information is consistently protected without manual effort.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813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Stay Cyber Safe — Protect Yourself and Your Workplace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5857"/>
            <a:ext cx="130428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E1E1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Cyber hygiene is simple but powerful.</a:t>
            </a:r>
            <a:endParaRPr lang="en-US" sz="6150" dirty="0"/>
          </a:p>
        </p:txBody>
      </p:sp>
      <p:sp>
        <p:nvSpPr>
          <p:cNvPr id="4" name="Text 2"/>
          <p:cNvSpPr/>
          <p:nvPr/>
        </p:nvSpPr>
        <p:spPr>
          <a:xfrm>
            <a:off x="793790" y="53424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Your actions make a real difference in stopping cybercrime and protecting our shared digital environment.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9605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For any questions or further assistance, don't hesitate to contact your IT or security team. They are there to help you.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5785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Together, we keep our digital world secure!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Macintosh PowerPoint</Application>
  <PresentationFormat>Custom</PresentationFormat>
  <Paragraphs>60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Hubot Sans Bold</vt:lpstr>
      <vt:lpstr>Calibri</vt:lpstr>
      <vt:lpstr>Arial</vt:lpstr>
      <vt:lpstr>Roboto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Microsoft Office User</cp:lastModifiedBy>
  <cp:revision>2</cp:revision>
  <dcterms:created xsi:type="dcterms:W3CDTF">2025-08-20T07:53:16Z</dcterms:created>
  <dcterms:modified xsi:type="dcterms:W3CDTF">2025-08-20T07:54:09Z</dcterms:modified>
</cp:coreProperties>
</file>